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9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5949696"/>
            <a:ext cx="3072384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438912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0972800"/>
            <a:ext cx="30723840" cy="2438400"/>
          </a:xfrm>
        </p:spPr>
        <p:txBody>
          <a:bodyPr>
            <a:normAutofit/>
          </a:bodyPr>
          <a:lstStyle>
            <a:lvl1pPr marL="0" indent="0" algn="ctr">
              <a:buNone/>
              <a:defRPr sz="8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3868931"/>
            <a:ext cx="621792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3901439"/>
            <a:ext cx="2487168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7802881"/>
            <a:ext cx="3072384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10912857"/>
            <a:ext cx="29992320" cy="4660393"/>
          </a:xfrm>
        </p:spPr>
        <p:txBody>
          <a:bodyPr anchor="t">
            <a:normAutofit/>
          </a:bodyPr>
          <a:lstStyle>
            <a:lvl1pPr algn="ctr">
              <a:defRPr sz="1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4811777"/>
            <a:ext cx="29992320" cy="5013959"/>
          </a:xfrm>
        </p:spPr>
        <p:txBody>
          <a:bodyPr anchor="b"/>
          <a:lstStyle>
            <a:lvl1pPr marL="0" indent="0" algn="ctr">
              <a:buNone/>
              <a:defRPr sz="8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7559045"/>
            <a:ext cx="15003783" cy="1444281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549287"/>
            <a:ext cx="15011400" cy="1433779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5364480"/>
            <a:ext cx="13533115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7282688"/>
            <a:ext cx="13533115" cy="9298432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5364480"/>
            <a:ext cx="1572768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5910682"/>
            <a:ext cx="14835225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6199" tIns="188099" rIns="376199" bIns="1880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5364480"/>
            <a:ext cx="13533120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6096000"/>
            <a:ext cx="1426464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7500" baseline="0">
                <a:solidFill>
                  <a:schemeClr val="tx2"/>
                </a:solidFill>
              </a:defRPr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7285939"/>
            <a:ext cx="13533120" cy="9200896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4145280"/>
            <a:ext cx="30723840" cy="2194560"/>
          </a:xfrm>
          <a:prstGeom prst="rect">
            <a:avLst/>
          </a:prstGeom>
        </p:spPr>
        <p:txBody>
          <a:bodyPr vert="horz" lIns="376199" tIns="188099" rIns="376199" bIns="18809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6583681"/>
            <a:ext cx="30723840" cy="10972803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20340321"/>
            <a:ext cx="10241280" cy="1168400"/>
          </a:xfrm>
          <a:prstGeom prst="rect">
            <a:avLst/>
          </a:prstGeom>
          <a:ln>
            <a:noFill/>
          </a:ln>
        </p:spPr>
        <p:txBody>
          <a:bodyPr vert="horz" lIns="376199" tIns="188099" rIns="376199" bIns="188099" rtlCol="0" anchor="ctr"/>
          <a:lstStyle>
            <a:lvl1pPr algn="l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20340321"/>
            <a:ext cx="1536192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20365519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3761991" rtl="0" eaLnBrk="1" latinLnBrk="0" hangingPunct="1">
        <a:spcBef>
          <a:spcPct val="0"/>
        </a:spcBef>
        <a:buNone/>
        <a:defRPr sz="14800" kern="1200" cap="all" spc="123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1128597" algn="l" defTabSz="3761991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7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6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812800"/>
            <a:ext cx="41554400" cy="477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400800"/>
            <a:ext cx="93133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6223" y="6400800"/>
            <a:ext cx="93133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13246" y="6400800"/>
            <a:ext cx="93133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0267" y="6400800"/>
            <a:ext cx="9313333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127205"/>
            <a:ext cx="40640000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560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1752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467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467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467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67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0533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533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533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0533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00533" y="17324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0533" y="18288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6489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06489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3512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3512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2011-10-17T20:30:55Z</dcterms:modified>
</cp:coreProperties>
</file>